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3" r:id="rId124"/>
    <p:sldId id="384" r:id="rId125"/>
    <p:sldId id="385" r:id="rId126"/>
    <p:sldId id="386" r:id="rId127"/>
    <p:sldId id="387" r:id="rId128"/>
    <p:sldId id="390" r:id="rId129"/>
    <p:sldId id="391" r:id="rId130"/>
    <p:sldId id="392" r:id="rId131"/>
    <p:sldId id="393" r:id="rId132"/>
    <p:sldId id="397" r:id="rId133"/>
    <p:sldId id="401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046"/>
    <a:srgbClr val="FF313E"/>
    <a:srgbClr val="E82E43"/>
    <a:srgbClr val="EA3045"/>
    <a:srgbClr val="17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27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21/08/2017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F3429-769C-5A48-AE13-DA72A29C7203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Smartphone Programming by M. Shrove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F53D-3CFD-AE40-AA6E-FA40236977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3917" y="508000"/>
            <a:ext cx="551421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0" b="1" dirty="0" smtClean="0">
                <a:solidFill>
                  <a:srgbClr val="EA3046"/>
                </a:solidFill>
                <a:latin typeface="Abadi MT Condensed Light"/>
                <a:cs typeface="Abadi MT Condensed Light"/>
              </a:rPr>
              <a:t>SWIFT</a:t>
            </a:r>
            <a:endParaRPr lang="en-US" sz="21000" b="1" dirty="0">
              <a:solidFill>
                <a:srgbClr val="EA3046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28333" y="3508821"/>
            <a:ext cx="428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A3046"/>
                </a:solidFill>
                <a:latin typeface="Abadi MT Condensed Light"/>
                <a:cs typeface="Abadi MT Condensed Light"/>
              </a:rPr>
              <a:t>PROGRAMMING LANGUAGE</a:t>
            </a:r>
            <a:endParaRPr lang="en-US" sz="3600" dirty="0">
              <a:solidFill>
                <a:srgbClr val="EA3046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809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6083" y="2833247"/>
            <a:ext cx="5015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EA3046"/>
                </a:solidFill>
              </a:rPr>
              <a:t>QUESTIONS?</a:t>
            </a:r>
            <a:endParaRPr lang="en-US" sz="7200" dirty="0">
              <a:solidFill>
                <a:srgbClr val="EA304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On-screen Show (4:3)</PresentationFormat>
  <Paragraphs>3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49" baseType="lpstr">
      <vt:lpstr>Abadi MT Condensed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Shamimur</cp:lastModifiedBy>
  <cp:revision>3</cp:revision>
  <dcterms:created xsi:type="dcterms:W3CDTF">2015-05-25T19:41:53Z</dcterms:created>
  <dcterms:modified xsi:type="dcterms:W3CDTF">2017-08-21T16:47:21Z</dcterms:modified>
  <cp:category/>
</cp:coreProperties>
</file>